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mov" ContentType="video/unknown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59" r:id="rId6"/>
    <p:sldId id="268" r:id="rId7"/>
    <p:sldId id="260" r:id="rId8"/>
    <p:sldId id="269" r:id="rId9"/>
    <p:sldId id="261" r:id="rId10"/>
    <p:sldId id="270" r:id="rId11"/>
    <p:sldId id="262" r:id="rId12"/>
    <p:sldId id="275" r:id="rId13"/>
    <p:sldId id="263" r:id="rId14"/>
    <p:sldId id="274" r:id="rId15"/>
    <p:sldId id="264" r:id="rId16"/>
    <p:sldId id="273" r:id="rId17"/>
    <p:sldId id="265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18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4D8DEE8-7A87-4E01-8ADE-4C49CDD43F74}" type="datetime1">
              <a:rPr lang="en-US" smtClean="0"/>
              <a:pPr/>
              <a:t>11/28/16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9461-E3EB-40CD-B93F-E5CBBBD8E0BA}" type="datetimeFigureOut">
              <a:rPr lang="en-US" smtClean="0"/>
              <a:pPr/>
              <a:t>11/28/16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7543-9AAE-4E9F-B28C-4FCCFD07D4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8FA3-38AD-400D-A4D2-18E8EF129E5F}" type="datetime1">
              <a:rPr lang="en-US" smtClean="0"/>
              <a:pPr/>
              <a:t>11/28/16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F424-F111-43CB-9C75-D52325012943}" type="datetime1">
              <a:rPr lang="en-US" smtClean="0"/>
              <a:pPr/>
              <a:t>11/28/16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A8BBF0-342D-409A-9C0A-B1B451E92883}" type="datetime1">
              <a:rPr lang="en-US" smtClean="0"/>
              <a:pPr/>
              <a:t>11/28/16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A190-4BDC-4D39-B5BB-A14B3E8B1B3D}" type="datetime1">
              <a:rPr lang="en-US" smtClean="0"/>
              <a:pPr/>
              <a:t>11/28/16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52F2-9B11-4FC0-9217-7D20B3AC9849}" type="datetime1">
              <a:rPr lang="en-US" smtClean="0"/>
              <a:pPr/>
              <a:t>11/28/16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3737-8506-438E-ABC0-0BE7E06DCCA6}" type="datetime1">
              <a:rPr lang="en-US" smtClean="0"/>
              <a:pPr/>
              <a:t>11/28/16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58AA-1C84-40C9-BFEE-631CCB17636C}" type="datetime1">
              <a:rPr lang="en-US" smtClean="0"/>
              <a:pPr/>
              <a:t>11/28/16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42C1-4E96-413B-B72E-6C4B39D85C9D}" type="datetime1">
              <a:rPr lang="en-US" smtClean="0"/>
              <a:pPr/>
              <a:t>11/28/16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2AA2-D442-471A-9D69-80392E1E581D}" type="datetime1">
              <a:rPr lang="en-US" smtClean="0"/>
              <a:pPr/>
              <a:t>11/28/16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C43563C-D9B3-4432-B336-144C997D6215}" type="datetime1">
              <a:rPr lang="en-US" smtClean="0"/>
              <a:pPr/>
              <a:t>11/28/16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Vocabulary</a:t>
            </a:r>
            <a:br>
              <a:rPr lang="en-US" dirty="0" smtClean="0"/>
            </a:br>
            <a:r>
              <a:rPr lang="en-US" dirty="0" smtClean="0"/>
              <a:t>list </a:t>
            </a:r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838449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4613996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en-US" sz="2800" dirty="0" smtClean="0"/>
              <a:t>Does this sentence make sense? </a:t>
            </a:r>
          </a:p>
          <a:p>
            <a:pPr marL="45720" indent="0" algn="ctr">
              <a:buNone/>
            </a:pPr>
            <a:r>
              <a:rPr lang="en-US" sz="2800" dirty="0" smtClean="0"/>
              <a:t>Thumbs up = yes</a:t>
            </a:r>
          </a:p>
          <a:p>
            <a:pPr marL="45720" indent="0" algn="ctr">
              <a:buNone/>
            </a:pPr>
            <a:r>
              <a:rPr lang="en-US" sz="2800" dirty="0" smtClean="0"/>
              <a:t>Thumbs down = no</a:t>
            </a:r>
          </a:p>
          <a:p>
            <a:pPr marL="45720" indent="0" algn="ctr">
              <a:buNone/>
            </a:pPr>
            <a:r>
              <a:rPr lang="en-US" sz="2800" dirty="0" smtClean="0"/>
              <a:t>Thumbs in the middle = I don’t know</a:t>
            </a:r>
          </a:p>
          <a:p>
            <a:pPr marL="45720" indent="0">
              <a:buNone/>
            </a:pPr>
            <a:endParaRPr lang="en-US" sz="2800" dirty="0" smtClean="0"/>
          </a:p>
          <a:p>
            <a:r>
              <a:rPr lang="en-US" sz="2800" dirty="0" smtClean="0"/>
              <a:t>Our first amendment </a:t>
            </a:r>
            <a:r>
              <a:rPr lang="en-US" sz="2800" dirty="0" smtClean="0"/>
              <a:t>says we are </a:t>
            </a:r>
            <a:r>
              <a:rPr lang="en-US" sz="2800" u="sng" dirty="0" smtClean="0"/>
              <a:t>prohibited </a:t>
            </a:r>
            <a:r>
              <a:rPr lang="en-US" sz="2800" dirty="0" smtClean="0"/>
              <a:t>from ever being able to speak freely.</a:t>
            </a:r>
            <a:endParaRPr lang="en-US" sz="2800" dirty="0" smtClean="0"/>
          </a:p>
          <a:p>
            <a:r>
              <a:rPr lang="en-US" sz="2800" dirty="0" smtClean="0"/>
              <a:t>Some parents </a:t>
            </a:r>
            <a:r>
              <a:rPr lang="en-US" sz="2800" u="sng" dirty="0" smtClean="0"/>
              <a:t>prohibit</a:t>
            </a:r>
            <a:r>
              <a:rPr lang="en-US" sz="2800" dirty="0" smtClean="0"/>
              <a:t> their kids from staying out past curfew because they worry about their safety.</a:t>
            </a:r>
            <a:endParaRPr lang="en-US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836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Def</a:t>
            </a:r>
            <a:r>
              <a:rPr lang="en-US" dirty="0" smtClean="0"/>
              <a:t>: directly related to a topic</a:t>
            </a:r>
          </a:p>
          <a:p>
            <a:endParaRPr lang="en-US" dirty="0" smtClean="0"/>
          </a:p>
          <a:p>
            <a:r>
              <a:rPr lang="en-US" dirty="0" smtClean="0"/>
              <a:t>Sentence: If you want to make a good argument, you should  use </a:t>
            </a:r>
            <a:r>
              <a:rPr lang="en-US" u="sng" dirty="0" smtClean="0"/>
              <a:t>relevant</a:t>
            </a:r>
            <a:r>
              <a:rPr lang="en-US" dirty="0" smtClean="0"/>
              <a:t> evidence to support your claim.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Relevant, adj.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290" y="3259574"/>
            <a:ext cx="4754054" cy="330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728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en-US" sz="3600" dirty="0" smtClean="0"/>
              <a:t>Pair/share</a:t>
            </a:r>
          </a:p>
          <a:p>
            <a:pPr marL="45720" indent="0" algn="ctr">
              <a:buNone/>
            </a:pPr>
            <a:endParaRPr lang="en-US" sz="3600" dirty="0" smtClean="0"/>
          </a:p>
          <a:p>
            <a:pPr marL="45720" indent="0">
              <a:buNone/>
            </a:pPr>
            <a:r>
              <a:rPr lang="en-US" sz="3600" dirty="0" smtClean="0"/>
              <a:t>With your neighbor, c</a:t>
            </a:r>
            <a:r>
              <a:rPr lang="en-US" sz="3600" dirty="0" smtClean="0"/>
              <a:t>reate </a:t>
            </a:r>
            <a:r>
              <a:rPr lang="en-US" sz="3600" dirty="0" smtClean="0"/>
              <a:t>an argument that proposes a change to our school dress code (i.e. Students should be able to wear plain white t-shirts). Then, with </a:t>
            </a:r>
            <a:r>
              <a:rPr lang="en-US" sz="3600" dirty="0" smtClean="0"/>
              <a:t>come </a:t>
            </a:r>
            <a:r>
              <a:rPr lang="en-US" sz="3600" dirty="0" smtClean="0"/>
              <a:t>up with one </a:t>
            </a:r>
            <a:r>
              <a:rPr lang="en-US" sz="3600" u="sng" dirty="0" smtClean="0"/>
              <a:t>relevant</a:t>
            </a:r>
            <a:r>
              <a:rPr lang="en-US" sz="3600" dirty="0" smtClean="0"/>
              <a:t> piece of information/evidence that </a:t>
            </a:r>
            <a:r>
              <a:rPr lang="en-US" sz="3600" dirty="0" smtClean="0"/>
              <a:t>supports </a:t>
            </a:r>
            <a:r>
              <a:rPr lang="en-US" sz="3600" dirty="0" smtClean="0"/>
              <a:t>your argument.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56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Def</a:t>
            </a:r>
            <a:r>
              <a:rPr lang="en-US" dirty="0" smtClean="0"/>
              <a:t>: a change in thought that creates change in structure or beliefs</a:t>
            </a:r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Sentence: The iPhone represents a </a:t>
            </a:r>
            <a:r>
              <a:rPr lang="en-US" u="sng" dirty="0" smtClean="0"/>
              <a:t>revolution</a:t>
            </a:r>
            <a:r>
              <a:rPr lang="en-US" dirty="0"/>
              <a:t> </a:t>
            </a:r>
            <a:r>
              <a:rPr lang="en-US" dirty="0" smtClean="0"/>
              <a:t>in our culture since it changed so many things about our world.</a:t>
            </a: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Revolution, noun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6186" b="7904"/>
          <a:stretch/>
        </p:blipFill>
        <p:spPr>
          <a:xfrm>
            <a:off x="2540000" y="3682999"/>
            <a:ext cx="4434842" cy="285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587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461399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3600" dirty="0" smtClean="0"/>
              <a:t>Pair/share</a:t>
            </a:r>
          </a:p>
          <a:p>
            <a:pPr marL="45720" indent="0" algn="ctr">
              <a:buNone/>
            </a:pPr>
            <a:endParaRPr lang="en-US" sz="3600" dirty="0"/>
          </a:p>
          <a:p>
            <a:pPr marL="45720" indent="0">
              <a:buNone/>
            </a:pPr>
            <a:r>
              <a:rPr lang="en-US" sz="3600" dirty="0" smtClean="0"/>
              <a:t>What is something you feel so strongly about that you would be willing to start (or join) a </a:t>
            </a:r>
            <a:r>
              <a:rPr lang="en-US" sz="3600" u="sng" dirty="0" smtClean="0"/>
              <a:t>revolution</a:t>
            </a:r>
            <a:r>
              <a:rPr lang="en-US" sz="3600" dirty="0" smtClean="0"/>
              <a:t> that changed it?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955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Def</a:t>
            </a:r>
            <a:r>
              <a:rPr lang="en-US" dirty="0" smtClean="0"/>
              <a:t>: </a:t>
            </a:r>
            <a:r>
              <a:rPr lang="en-US" dirty="0" smtClean="0"/>
              <a:t>having an important effect OR large enough to be noticeable</a:t>
            </a:r>
          </a:p>
          <a:p>
            <a:endParaRPr lang="en-US" dirty="0" smtClean="0"/>
          </a:p>
          <a:p>
            <a:r>
              <a:rPr lang="en-US" dirty="0" smtClean="0"/>
              <a:t>Sentence: The amount of sleep a student gets has a </a:t>
            </a:r>
            <a:r>
              <a:rPr lang="en-US" u="sng" dirty="0" smtClean="0"/>
              <a:t>significant</a:t>
            </a:r>
            <a:r>
              <a:rPr lang="en-US" dirty="0" smtClean="0"/>
              <a:t> effect on their success in school.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Significant, adj.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333" y="3553577"/>
            <a:ext cx="6138334" cy="317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436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461399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3600" dirty="0" smtClean="0"/>
              <a:t>Pair/share</a:t>
            </a:r>
          </a:p>
          <a:p>
            <a:pPr marL="45720" indent="0">
              <a:buNone/>
            </a:pPr>
            <a:endParaRPr lang="en-US" sz="3600" dirty="0" smtClean="0"/>
          </a:p>
          <a:p>
            <a:pPr marL="45720" indent="0">
              <a:buNone/>
            </a:pPr>
            <a:r>
              <a:rPr lang="en-US" sz="3600" dirty="0" smtClean="0"/>
              <a:t>Is there a </a:t>
            </a:r>
            <a:r>
              <a:rPr lang="en-US" sz="3600" u="sng" dirty="0" smtClean="0"/>
              <a:t>significant</a:t>
            </a:r>
            <a:r>
              <a:rPr lang="en-US" sz="3600" dirty="0" smtClean="0"/>
              <a:t> difference between living in the city and living in the mountains? Explain.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955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Def</a:t>
            </a:r>
            <a:r>
              <a:rPr lang="en-US" dirty="0" smtClean="0"/>
              <a:t>: </a:t>
            </a:r>
            <a:r>
              <a:rPr lang="en-US" dirty="0" smtClean="0"/>
              <a:t>belief/way </a:t>
            </a:r>
            <a:r>
              <a:rPr lang="en-US" dirty="0" smtClean="0"/>
              <a:t>of doing something that has existed for a long time</a:t>
            </a:r>
          </a:p>
          <a:p>
            <a:endParaRPr lang="en-US" dirty="0" smtClean="0"/>
          </a:p>
          <a:p>
            <a:r>
              <a:rPr lang="en-US" dirty="0" smtClean="0"/>
              <a:t>Sentence: In American culture, it is a </a:t>
            </a:r>
            <a:r>
              <a:rPr lang="en-US" u="sng" dirty="0" smtClean="0"/>
              <a:t>tradition</a:t>
            </a:r>
            <a:r>
              <a:rPr lang="en-US" dirty="0" smtClean="0"/>
              <a:t> for people to have Super Bowl parties.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Tradition, noun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800" y="3485614"/>
            <a:ext cx="4344145" cy="29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731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461399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3600" dirty="0" smtClean="0"/>
              <a:t>Pair/share</a:t>
            </a:r>
          </a:p>
          <a:p>
            <a:pPr marL="45720" indent="0" algn="ctr">
              <a:buNone/>
            </a:pPr>
            <a:endParaRPr lang="en-US" sz="3600" dirty="0"/>
          </a:p>
          <a:p>
            <a:pPr marL="45720" indent="0">
              <a:buNone/>
            </a:pPr>
            <a:r>
              <a:rPr lang="en-US" sz="3600" dirty="0" smtClean="0"/>
              <a:t>What’s </a:t>
            </a:r>
            <a:r>
              <a:rPr lang="en-US" sz="3600" dirty="0" smtClean="0"/>
              <a:t>one of your </a:t>
            </a:r>
            <a:r>
              <a:rPr lang="en-US" sz="3600" smtClean="0"/>
              <a:t>family </a:t>
            </a:r>
            <a:r>
              <a:rPr lang="en-US" sz="3600" u="sng" smtClean="0"/>
              <a:t>traditions</a:t>
            </a:r>
            <a:r>
              <a:rPr lang="en-US" sz="3600" smtClean="0"/>
              <a:t>? </a:t>
            </a:r>
            <a:r>
              <a:rPr lang="en-US" sz="3600" dirty="0" smtClean="0"/>
              <a:t>How long has this </a:t>
            </a:r>
            <a:r>
              <a:rPr lang="en-US" sz="3600" u="sng" dirty="0" smtClean="0"/>
              <a:t>tradition</a:t>
            </a:r>
            <a:r>
              <a:rPr lang="en-US" sz="3600" dirty="0" smtClean="0"/>
              <a:t> lasted?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305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566333"/>
            <a:ext cx="4038600" cy="4922021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endParaRPr lang="en-US" sz="2400" dirty="0" smtClean="0"/>
          </a:p>
          <a:p>
            <a:pPr marL="502920" indent="-457200">
              <a:buFont typeface="+mj-lt"/>
              <a:buAutoNum type="arabicPeriod"/>
            </a:pPr>
            <a:r>
              <a:rPr lang="en-US" sz="3300" dirty="0" smtClean="0"/>
              <a:t>Determine, verb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3300" dirty="0" smtClean="0"/>
              <a:t>Emphasis, noun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3300" dirty="0" smtClean="0"/>
              <a:t>Predict, verb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3300" dirty="0" smtClean="0"/>
              <a:t>Prohibit, verb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3300" dirty="0" smtClean="0"/>
              <a:t>Relevant, adj.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3300" dirty="0" smtClean="0"/>
              <a:t>Revolution, noun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3300" dirty="0" smtClean="0"/>
              <a:t>Significant, adj.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3300" dirty="0" smtClean="0"/>
              <a:t>Tradition, noun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455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Def</a:t>
            </a:r>
            <a:r>
              <a:rPr lang="en-US" dirty="0" smtClean="0"/>
              <a:t>: to find out the facts or make a decision</a:t>
            </a:r>
          </a:p>
          <a:p>
            <a:endParaRPr lang="en-US" dirty="0" smtClean="0"/>
          </a:p>
          <a:p>
            <a:r>
              <a:rPr lang="en-US" dirty="0" smtClean="0"/>
              <a:t>Sentence: In order to </a:t>
            </a:r>
            <a:r>
              <a:rPr lang="en-US" u="sng" dirty="0" smtClean="0"/>
              <a:t>determine</a:t>
            </a:r>
            <a:r>
              <a:rPr lang="en-US" dirty="0" smtClean="0"/>
              <a:t> the answer to the math problem, you must use the correct formula.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Determine, verb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036" y="3290829"/>
            <a:ext cx="4761141" cy="315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15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4613996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en-US" sz="2800" dirty="0" smtClean="0"/>
              <a:t>Does this sentence make sense? </a:t>
            </a:r>
          </a:p>
          <a:p>
            <a:pPr marL="45720" indent="0" algn="ctr">
              <a:buNone/>
            </a:pPr>
            <a:r>
              <a:rPr lang="en-US" sz="2800" dirty="0" smtClean="0"/>
              <a:t>Thumbs up = yes</a:t>
            </a:r>
          </a:p>
          <a:p>
            <a:pPr marL="45720" indent="0" algn="ctr">
              <a:buNone/>
            </a:pPr>
            <a:r>
              <a:rPr lang="en-US" sz="2800" dirty="0" smtClean="0"/>
              <a:t>Thumbs down = no</a:t>
            </a:r>
          </a:p>
          <a:p>
            <a:pPr marL="45720" indent="0" algn="ctr">
              <a:buNone/>
            </a:pPr>
            <a:r>
              <a:rPr lang="en-US" sz="2800" dirty="0" smtClean="0"/>
              <a:t>Thumbs in the middle = I don’t know</a:t>
            </a:r>
          </a:p>
          <a:p>
            <a:pPr marL="45720" indent="0">
              <a:buNone/>
            </a:pPr>
            <a:endParaRPr lang="en-US" sz="2800" dirty="0" smtClean="0"/>
          </a:p>
          <a:p>
            <a:r>
              <a:rPr lang="en-US" sz="2800" dirty="0" smtClean="0"/>
              <a:t>Before buying a house, you </a:t>
            </a:r>
            <a:r>
              <a:rPr lang="en-US" sz="2800" dirty="0" smtClean="0"/>
              <a:t>should first </a:t>
            </a:r>
            <a:r>
              <a:rPr lang="en-US" sz="2800" u="sng" dirty="0" smtClean="0"/>
              <a:t>determine</a:t>
            </a:r>
            <a:r>
              <a:rPr lang="en-US" sz="2800" dirty="0" smtClean="0"/>
              <a:t> </a:t>
            </a:r>
            <a:r>
              <a:rPr lang="en-US" sz="2800" dirty="0" smtClean="0"/>
              <a:t>if you can afford it.</a:t>
            </a:r>
          </a:p>
          <a:p>
            <a:pPr marL="45720" indent="0">
              <a:buNone/>
            </a:pPr>
            <a:endParaRPr lang="en-US" sz="2800" dirty="0" smtClean="0"/>
          </a:p>
          <a:p>
            <a:r>
              <a:rPr lang="en-US" sz="2800" dirty="0" smtClean="0"/>
              <a:t>The laws our government makes never </a:t>
            </a:r>
            <a:r>
              <a:rPr lang="en-US" sz="2800" u="sng" dirty="0" smtClean="0"/>
              <a:t>determines</a:t>
            </a:r>
            <a:r>
              <a:rPr lang="en-US" sz="2800" dirty="0" smtClean="0"/>
              <a:t> the success of our economy.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800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Def</a:t>
            </a:r>
            <a:r>
              <a:rPr lang="en-US" dirty="0" smtClean="0"/>
              <a:t>: special attention or importance</a:t>
            </a:r>
          </a:p>
          <a:p>
            <a:endParaRPr lang="en-US" dirty="0" smtClean="0"/>
          </a:p>
          <a:p>
            <a:r>
              <a:rPr lang="en-US" dirty="0" smtClean="0"/>
              <a:t>Sentence: When someone types certain words in all caps, they are putting </a:t>
            </a:r>
            <a:r>
              <a:rPr lang="en-US" u="sng" dirty="0" smtClean="0"/>
              <a:t>emphasis</a:t>
            </a:r>
            <a:r>
              <a:rPr lang="en-US" dirty="0" smtClean="0"/>
              <a:t> on those words.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Emphasis, noun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583" y="3315692"/>
            <a:ext cx="6555812" cy="322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917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461399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2800" dirty="0" smtClean="0"/>
              <a:t>Does this sentence make sense? </a:t>
            </a:r>
          </a:p>
          <a:p>
            <a:pPr marL="45720" indent="0" algn="ctr">
              <a:buNone/>
            </a:pPr>
            <a:r>
              <a:rPr lang="en-US" sz="2800" dirty="0" smtClean="0"/>
              <a:t>Thumbs up = yes</a:t>
            </a:r>
          </a:p>
          <a:p>
            <a:pPr marL="45720" indent="0" algn="ctr">
              <a:buNone/>
            </a:pPr>
            <a:r>
              <a:rPr lang="en-US" sz="2800" dirty="0" smtClean="0"/>
              <a:t>Thumbs down = no</a:t>
            </a:r>
          </a:p>
          <a:p>
            <a:pPr marL="45720" indent="0" algn="ctr">
              <a:buNone/>
            </a:pPr>
            <a:r>
              <a:rPr lang="en-US" sz="2800" dirty="0" smtClean="0"/>
              <a:t>Thumbs in the middle = I don’t know</a:t>
            </a:r>
          </a:p>
          <a:p>
            <a:pPr marL="45720" indent="0">
              <a:buNone/>
            </a:pPr>
            <a:endParaRPr lang="en-US" sz="2800" dirty="0" smtClean="0"/>
          </a:p>
          <a:p>
            <a:r>
              <a:rPr lang="en-US" sz="2800" dirty="0" smtClean="0"/>
              <a:t>Mrs. </a:t>
            </a:r>
            <a:r>
              <a:rPr lang="en-US" sz="2800" dirty="0" smtClean="0"/>
              <a:t>Finley</a:t>
            </a:r>
            <a:r>
              <a:rPr lang="en-US" sz="2800" dirty="0" smtClean="0"/>
              <a:t>’s </a:t>
            </a:r>
            <a:r>
              <a:rPr lang="en-US" sz="2800" dirty="0" smtClean="0"/>
              <a:t>late work policy puts </a:t>
            </a:r>
            <a:r>
              <a:rPr lang="en-US" sz="2800" dirty="0" smtClean="0"/>
              <a:t>an </a:t>
            </a:r>
            <a:r>
              <a:rPr lang="en-US" sz="2800" u="sng" dirty="0" smtClean="0"/>
              <a:t>emphasis</a:t>
            </a:r>
            <a:r>
              <a:rPr lang="en-US" sz="2800" dirty="0" smtClean="0"/>
              <a:t> on student responsibility.</a:t>
            </a:r>
            <a:endParaRPr lang="en-US" sz="2800" dirty="0"/>
          </a:p>
          <a:p>
            <a:r>
              <a:rPr lang="en-US" sz="2800" dirty="0" smtClean="0"/>
              <a:t>When applying for a job, you should not </a:t>
            </a:r>
            <a:r>
              <a:rPr lang="en-US" sz="2800" u="sng" dirty="0" smtClean="0"/>
              <a:t>emphasize</a:t>
            </a:r>
            <a:r>
              <a:rPr lang="en-US" sz="2800" dirty="0" smtClean="0"/>
              <a:t> your good qualities.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550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Def</a:t>
            </a:r>
            <a:r>
              <a:rPr lang="en-US" dirty="0" smtClean="0"/>
              <a:t>: to guess something will happen before it does</a:t>
            </a:r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Sentence: Meteorologists use their knowledge to </a:t>
            </a:r>
            <a:r>
              <a:rPr lang="en-US" u="sng" dirty="0" smtClean="0"/>
              <a:t>predict</a:t>
            </a:r>
            <a:r>
              <a:rPr lang="en-US" dirty="0" smtClean="0"/>
              <a:t> weather patterns.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Predict, verb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894" y="2949081"/>
            <a:ext cx="3790111" cy="367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002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endParaRPr lang="en-US" sz="3200" dirty="0" smtClean="0"/>
          </a:p>
          <a:p>
            <a:pPr marL="45720" indent="0" algn="ctr">
              <a:buNone/>
            </a:pPr>
            <a:endParaRPr lang="en-US" sz="3200" dirty="0" smtClean="0"/>
          </a:p>
          <a:p>
            <a:pPr marL="45720" indent="0">
              <a:buNone/>
            </a:pPr>
            <a:r>
              <a:rPr lang="en-US" sz="3200" dirty="0" smtClean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a prediction: what will happen next?</a:t>
            </a:r>
            <a:endParaRPr lang="en-US" dirty="0"/>
          </a:p>
        </p:txBody>
      </p:sp>
      <p:pic>
        <p:nvPicPr>
          <p:cNvPr id="4" name="Mark Donnelly Trips Over Carpet at Penticton VEES Game 10-3-14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0165" y="1719071"/>
            <a:ext cx="8478727" cy="489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088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Def</a:t>
            </a:r>
            <a:r>
              <a:rPr lang="en-US" dirty="0" smtClean="0"/>
              <a:t>: to say an activity is not allowed; forbid</a:t>
            </a:r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Sentence: Due to the health hazards they cause, smoking cigarettes is </a:t>
            </a:r>
            <a:r>
              <a:rPr lang="en-US" u="sng" dirty="0" smtClean="0"/>
              <a:t>prohibited</a:t>
            </a:r>
            <a:r>
              <a:rPr lang="en-US" dirty="0" smtClean="0"/>
              <a:t> in many public places.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Prohibit, verb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869" y="3240900"/>
            <a:ext cx="3223505" cy="322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382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1961</TotalTime>
  <Words>567</Words>
  <Application>Microsoft Macintosh PowerPoint</Application>
  <PresentationFormat>On-screen Show (4:3)</PresentationFormat>
  <Paragraphs>80</Paragraphs>
  <Slides>18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Grid</vt:lpstr>
      <vt:lpstr>Vocabulary list 6</vt:lpstr>
      <vt:lpstr>PowerPoint Presentation</vt:lpstr>
      <vt:lpstr>Determine, verb</vt:lpstr>
      <vt:lpstr>PowerPoint Presentation</vt:lpstr>
      <vt:lpstr>Emphasis, noun</vt:lpstr>
      <vt:lpstr>PowerPoint Presentation</vt:lpstr>
      <vt:lpstr>Predict, verb</vt:lpstr>
      <vt:lpstr>Make a prediction: what will happen next?</vt:lpstr>
      <vt:lpstr>Prohibit, verb</vt:lpstr>
      <vt:lpstr>PowerPoint Presentation</vt:lpstr>
      <vt:lpstr>Relevant, adj.</vt:lpstr>
      <vt:lpstr>PowerPoint Presentation</vt:lpstr>
      <vt:lpstr>Revolution, noun</vt:lpstr>
      <vt:lpstr>PowerPoint Presentation</vt:lpstr>
      <vt:lpstr>Significant, adj.</vt:lpstr>
      <vt:lpstr>PowerPoint Presentation</vt:lpstr>
      <vt:lpstr>Tradition, noun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 list 1</dc:title>
  <dc:creator>Emily Wanser</dc:creator>
  <cp:lastModifiedBy>Emily Wanser</cp:lastModifiedBy>
  <cp:revision>56</cp:revision>
  <dcterms:created xsi:type="dcterms:W3CDTF">2014-08-19T17:15:57Z</dcterms:created>
  <dcterms:modified xsi:type="dcterms:W3CDTF">2016-11-29T01:05:39Z</dcterms:modified>
</cp:coreProperties>
</file>