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2" autoAdjust="0"/>
  </p:normalViewPr>
  <p:slideViewPr>
    <p:cSldViewPr snapToGrid="0" snapToObjects="1">
      <p:cViewPr>
        <p:scale>
          <a:sx n="90" d="100"/>
          <a:sy n="90" d="100"/>
        </p:scale>
        <p:origin x="-664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0E9F-6548-EE48-BC79-1052A53BE348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B1D3C-7C38-6244-B557-29231059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Investigators do NOT need to analyze evidence in order to determine how crimes were committed. (Yes/No)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Do girls</a:t>
            </a:r>
            <a:r>
              <a:rPr lang="en-US" baseline="0" dirty="0" smtClean="0"/>
              <a:t> tend to over-analyze what guys do or say? Why? Explain.</a:t>
            </a:r>
          </a:p>
          <a:p>
            <a:pPr marL="0" indent="0"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1D3C-7C38-6244-B557-29231059C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I</a:t>
            </a:r>
            <a:r>
              <a:rPr lang="en-US" baseline="0" dirty="0" smtClean="0"/>
              <a:t> contributed to the party by bringing a fruit salad. (Yes/No)</a:t>
            </a:r>
            <a:endParaRPr lang="en-US" dirty="0" smtClean="0"/>
          </a:p>
          <a:p>
            <a:r>
              <a:rPr lang="en-US" dirty="0" smtClean="0"/>
              <a:t>2) When you do group</a:t>
            </a:r>
            <a:r>
              <a:rPr lang="en-US" baseline="0" dirty="0" smtClean="0"/>
              <a:t> projects, does everyone contribute an equal amount? Or does one person do all of the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1D3C-7C38-6244-B557-29231059C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arenR"/>
            </a:pPr>
            <a:r>
              <a:rPr lang="en-US" dirty="0" smtClean="0"/>
              <a:t>One topic that people</a:t>
            </a:r>
            <a:r>
              <a:rPr lang="en-US" baseline="0" dirty="0" smtClean="0"/>
              <a:t> like to debate is gun control. (Yes/No)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 smtClean="0"/>
              <a:t>A successful debate is one where people are angrily yelling at each other. (Yes/No)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1D3C-7C38-6244-B557-29231059C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Ms. </a:t>
            </a:r>
            <a:r>
              <a:rPr lang="en-US" dirty="0" err="1" smtClean="0"/>
              <a:t>Wanser’s</a:t>
            </a:r>
            <a:r>
              <a:rPr lang="en-US" dirty="0" smtClean="0"/>
              <a:t> students are</a:t>
            </a:r>
            <a:r>
              <a:rPr lang="en-US" baseline="0" dirty="0" smtClean="0"/>
              <a:t> not diverse. (Yes/No)</a:t>
            </a:r>
          </a:p>
          <a:p>
            <a:pPr marL="228600" indent="-228600">
              <a:buAutoNum type="arabicParenR"/>
            </a:pPr>
            <a:r>
              <a:rPr lang="en-US" dirty="0" smtClean="0"/>
              <a:t>Our oceans are home to a diversity of species.</a:t>
            </a:r>
            <a:r>
              <a:rPr lang="en-US" baseline="0" dirty="0" smtClean="0"/>
              <a:t> (Yes/No)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1D3C-7C38-6244-B557-29231059C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list 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84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/>
              <a:t>Write each word and its part of speech in the spaces provided on your vocabulary study chart. </a:t>
            </a:r>
          </a:p>
          <a:p>
            <a:pPr marL="45720" indent="0">
              <a:buNone/>
            </a:pPr>
            <a:endParaRPr lang="en-US" sz="2400" b="1" smtClean="0"/>
          </a:p>
          <a:p>
            <a:pPr marL="502920" indent="-457200">
              <a:buAutoNum type="arabicPeriod"/>
            </a:pPr>
            <a:r>
              <a:rPr lang="en-US" sz="2400" dirty="0" smtClean="0"/>
              <a:t>Analyze, verb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Contribute, verb 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Debate, verb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Diverse, adj.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Economy, noun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Establish, verb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Exploit, verb</a:t>
            </a:r>
          </a:p>
          <a:p>
            <a:pPr marL="502920" indent="-457200">
              <a:buAutoNum type="arabicPeriod"/>
            </a:pPr>
            <a:endParaRPr lang="en-US" dirty="0" smtClean="0"/>
          </a:p>
          <a:p>
            <a:pPr marL="502920" indent="-457200">
              <a:buAutoNum type="arabicPeriod"/>
            </a:pPr>
            <a:endParaRPr lang="en-US" dirty="0" smtClean="0"/>
          </a:p>
          <a:p>
            <a:pPr marL="502920" indent="-457200">
              <a:buAutoNum type="arabicPeriod"/>
            </a:pP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separate into parts and study/discuss each part</a:t>
            </a:r>
          </a:p>
          <a:p>
            <a:endParaRPr lang="en-US" dirty="0" smtClean="0"/>
          </a:p>
          <a:p>
            <a:r>
              <a:rPr lang="en-US" dirty="0" smtClean="0"/>
              <a:t>Sentence: Mrs. Finley’s English 1 students </a:t>
            </a:r>
            <a:r>
              <a:rPr lang="en-US" u="sng" dirty="0" smtClean="0"/>
              <a:t>analyzed</a:t>
            </a:r>
            <a:r>
              <a:rPr lang="en-US" dirty="0" smtClean="0"/>
              <a:t> the sniper’s character by studying his actions in different parts of the story.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030" y="3218178"/>
            <a:ext cx="4464405" cy="34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give help, money, time, ideas, etc. to make something happen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Every Sunday, Jim </a:t>
            </a:r>
            <a:r>
              <a:rPr lang="en-US" u="sng" dirty="0" smtClean="0"/>
              <a:t>contributes</a:t>
            </a:r>
            <a:r>
              <a:rPr lang="en-US" dirty="0" smtClean="0"/>
              <a:t> </a:t>
            </a:r>
            <a:r>
              <a:rPr lang="en-US" dirty="0" smtClean="0"/>
              <a:t>money to </a:t>
            </a:r>
            <a:r>
              <a:rPr lang="en-US" dirty="0" smtClean="0"/>
              <a:t>his </a:t>
            </a:r>
            <a:r>
              <a:rPr lang="en-US" dirty="0" smtClean="0"/>
              <a:t>church so that it can continue to function.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88" y="3516506"/>
            <a:ext cx="5649621" cy="30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share different opinions during a discussion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</a:t>
            </a:r>
            <a:r>
              <a:rPr lang="en-US" dirty="0" smtClean="0"/>
              <a:t>The presidential candidates </a:t>
            </a:r>
            <a:r>
              <a:rPr lang="en-US" u="sng" dirty="0" smtClean="0"/>
              <a:t>debate</a:t>
            </a:r>
            <a:r>
              <a:rPr lang="en-US" dirty="0" smtClean="0"/>
              <a:t> many issues; they discuss their opinions on things such as education, health care, and immigration.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853" y="3553813"/>
            <a:ext cx="4730236" cy="33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different from others/having many differences</a:t>
            </a:r>
          </a:p>
          <a:p>
            <a:endParaRPr lang="en-US" dirty="0" smtClean="0"/>
          </a:p>
          <a:p>
            <a:r>
              <a:rPr lang="en-US" dirty="0" smtClean="0"/>
              <a:t>Sentence: SDSU has a </a:t>
            </a:r>
            <a:r>
              <a:rPr lang="en-US" u="sng" dirty="0" smtClean="0"/>
              <a:t>diverse</a:t>
            </a:r>
            <a:r>
              <a:rPr lang="en-US" dirty="0" smtClean="0"/>
              <a:t> student </a:t>
            </a:r>
            <a:r>
              <a:rPr lang="en-US" dirty="0" smtClean="0"/>
              <a:t>population since many different types of students attend that school.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Diverse, adj.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63" y="3556377"/>
            <a:ext cx="6471842" cy="30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a system of trade/money/labor that determines the wealth of a nation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In 2008, our country’s </a:t>
            </a:r>
            <a:r>
              <a:rPr lang="en-US" u="sng" dirty="0" smtClean="0"/>
              <a:t>economy</a:t>
            </a:r>
            <a:r>
              <a:rPr lang="en-US" dirty="0" smtClean="0"/>
              <a:t> suffered a major crisis during which businesses closed and people lost jobs.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19"/>
          <a:stretch/>
        </p:blipFill>
        <p:spPr>
          <a:xfrm>
            <a:off x="2365119" y="3596174"/>
            <a:ext cx="4902200" cy="30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start something that will exist/happen for a long time</a:t>
            </a:r>
          </a:p>
          <a:p>
            <a:endParaRPr lang="en-US" dirty="0" smtClean="0"/>
          </a:p>
          <a:p>
            <a:r>
              <a:rPr lang="en-US" dirty="0" smtClean="0"/>
              <a:t>Sentence: Ford Motor Company was </a:t>
            </a:r>
            <a:r>
              <a:rPr lang="en-US" u="sng" dirty="0" smtClean="0"/>
              <a:t>established</a:t>
            </a:r>
            <a:r>
              <a:rPr lang="en-US" dirty="0" smtClean="0"/>
              <a:t> in 1903; now, over 100 years later, it is still in business.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03" b="13884"/>
          <a:stretch/>
        </p:blipFill>
        <p:spPr>
          <a:xfrm>
            <a:off x="1823510" y="3270268"/>
            <a:ext cx="5958964" cy="33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treat someone unfairly in order to get what you want</a:t>
            </a:r>
          </a:p>
          <a:p>
            <a:endParaRPr lang="en-US" dirty="0" smtClean="0"/>
          </a:p>
          <a:p>
            <a:r>
              <a:rPr lang="en-US" dirty="0" smtClean="0"/>
              <a:t>Sentence: Some children in countries around the world are </a:t>
            </a:r>
            <a:r>
              <a:rPr lang="en-US" u="sng" dirty="0" smtClean="0"/>
              <a:t>exploited</a:t>
            </a:r>
            <a:r>
              <a:rPr lang="en-US" dirty="0" smtClean="0"/>
              <a:t> by adults and forced into </a:t>
            </a:r>
            <a:r>
              <a:rPr lang="en-US" smtClean="0"/>
              <a:t>becoming soldiers.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08" y="3231716"/>
            <a:ext cx="5768465" cy="32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3459</TotalTime>
  <Words>451</Words>
  <Application>Microsoft Macintosh PowerPoint</Application>
  <PresentationFormat>On-screen Show (4:3)</PresentationFormat>
  <Paragraphs>53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Vocabulary list 4</vt:lpstr>
      <vt:lpstr>PowerPoint Presentation</vt:lpstr>
      <vt:lpstr>Analyze, verb</vt:lpstr>
      <vt:lpstr>contribute, verb</vt:lpstr>
      <vt:lpstr>debate, verb</vt:lpstr>
      <vt:lpstr>Diverse, adj.</vt:lpstr>
      <vt:lpstr>Economy, noun</vt:lpstr>
      <vt:lpstr>establish, verb</vt:lpstr>
      <vt:lpstr>exploit, verb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</dc:title>
  <dc:creator>Emily Wanser</dc:creator>
  <cp:lastModifiedBy>Emily Wanser</cp:lastModifiedBy>
  <cp:revision>43</cp:revision>
  <dcterms:created xsi:type="dcterms:W3CDTF">2014-08-19T17:15:57Z</dcterms:created>
  <dcterms:modified xsi:type="dcterms:W3CDTF">2016-10-17T21:38:52Z</dcterms:modified>
</cp:coreProperties>
</file>