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1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10/14/16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10/14/16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10/14/16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10/14/16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10/14/16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10/14/16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10/14/16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10/14/16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10/14/16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10/14/16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Vocabulary</a:t>
            </a:r>
            <a:br>
              <a:rPr lang="en-US" dirty="0" smtClean="0"/>
            </a:br>
            <a:r>
              <a:rPr lang="en-US" dirty="0" smtClean="0"/>
              <a:t>list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4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the possibility that something will occur</a:t>
            </a:r>
          </a:p>
          <a:p>
            <a:endParaRPr lang="en-US" dirty="0" smtClean="0"/>
          </a:p>
          <a:p>
            <a:r>
              <a:rPr lang="en-US" dirty="0" smtClean="0"/>
              <a:t>Sentence: Mrs. Finley believes that every student has the </a:t>
            </a:r>
            <a:r>
              <a:rPr lang="en-US" u="sng" dirty="0" smtClean="0"/>
              <a:t>potential</a:t>
            </a:r>
            <a:r>
              <a:rPr lang="en-US" dirty="0" smtClean="0"/>
              <a:t> to succeed as long as they work hard.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Potential, noun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303" y="3202410"/>
            <a:ext cx="4191408" cy="33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22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8020562" cy="51389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/>
              <a:t>Write each word and its part of speech in the spaces provided on your vocabulary study chart. </a:t>
            </a:r>
            <a:endParaRPr lang="en-US" sz="2400" dirty="0" smtClean="0"/>
          </a:p>
          <a:p>
            <a:pPr marL="502920" indent="-457200">
              <a:buFont typeface="+mj-lt"/>
              <a:buAutoNum type="arabicPeriod"/>
            </a:pPr>
            <a:r>
              <a:rPr lang="en-US" sz="2400" dirty="0" smtClean="0"/>
              <a:t>Circumstance, noun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dirty="0" smtClean="0"/>
              <a:t>Compare, verb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dirty="0" smtClean="0"/>
              <a:t>Contrast, verb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dirty="0" smtClean="0"/>
              <a:t>Demonstrate, verb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dirty="0" smtClean="0"/>
              <a:t>Evaluate, verb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dirty="0" smtClean="0"/>
              <a:t>Imply, verb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dirty="0" smtClean="0"/>
              <a:t>Participate, verb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dirty="0" smtClean="0"/>
              <a:t>Potential, noun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5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a condition that changes a situation</a:t>
            </a:r>
          </a:p>
          <a:p>
            <a:endParaRPr lang="en-US" dirty="0" smtClean="0"/>
          </a:p>
          <a:p>
            <a:r>
              <a:rPr lang="en-US" dirty="0" smtClean="0"/>
              <a:t>Sentence: Caleb isn’t usually allowed to eat sugar, but he gets cake on his birthday since it’s a special </a:t>
            </a:r>
            <a:r>
              <a:rPr lang="en-US" u="sng" dirty="0" smtClean="0"/>
              <a:t>circumstance</a:t>
            </a:r>
            <a:r>
              <a:rPr lang="en-US" dirty="0" smtClean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Circumstance, noun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707" y="3617691"/>
            <a:ext cx="4380980" cy="292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to find </a:t>
            </a:r>
            <a:r>
              <a:rPr lang="en-US" dirty="0" smtClean="0"/>
              <a:t>similarities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Sentences: Josh </a:t>
            </a:r>
            <a:r>
              <a:rPr lang="en-US" u="sng" dirty="0" smtClean="0"/>
              <a:t>compared</a:t>
            </a:r>
            <a:r>
              <a:rPr lang="en-US" dirty="0" smtClean="0"/>
              <a:t> two different engagement rings, noting their similarities, before finally buying one.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compare, verb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091" t="14311" r="7492" b="14228"/>
          <a:stretch/>
        </p:blipFill>
        <p:spPr>
          <a:xfrm>
            <a:off x="2935004" y="3449379"/>
            <a:ext cx="3570066" cy="302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1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to find </a:t>
            </a:r>
            <a:r>
              <a:rPr lang="en-US" dirty="0" smtClean="0"/>
              <a:t>differences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Sentence: </a:t>
            </a:r>
            <a:r>
              <a:rPr lang="en-US" dirty="0" err="1" smtClean="0"/>
              <a:t>Rainsford’s</a:t>
            </a:r>
            <a:r>
              <a:rPr lang="en-US" dirty="0" smtClean="0"/>
              <a:t> attitude about hunting humans </a:t>
            </a:r>
            <a:r>
              <a:rPr lang="en-US" u="sng" dirty="0" smtClean="0"/>
              <a:t>contrasts</a:t>
            </a:r>
            <a:r>
              <a:rPr lang="en-US" dirty="0" smtClean="0"/>
              <a:t> with </a:t>
            </a:r>
            <a:r>
              <a:rPr lang="en-US" dirty="0" err="1" smtClean="0"/>
              <a:t>Zaroff’s</a:t>
            </a:r>
            <a:r>
              <a:rPr lang="en-US" dirty="0" smtClean="0"/>
              <a:t>; </a:t>
            </a:r>
            <a:r>
              <a:rPr lang="en-US" dirty="0" err="1" smtClean="0"/>
              <a:t>Rainsford</a:t>
            </a:r>
            <a:r>
              <a:rPr lang="en-US" dirty="0" smtClean="0"/>
              <a:t> thinks it’s murder</a:t>
            </a:r>
            <a:r>
              <a:rPr lang="en-US" dirty="0"/>
              <a:t> </a:t>
            </a:r>
            <a:r>
              <a:rPr lang="en-US" dirty="0" smtClean="0"/>
              <a:t>while the general finds it appropriately thrilling. </a:t>
            </a:r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Contrast, verb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4324"/>
          <a:stretch/>
        </p:blipFill>
        <p:spPr>
          <a:xfrm>
            <a:off x="2866349" y="3518023"/>
            <a:ext cx="3690211" cy="307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0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to show or prove something clearly</a:t>
            </a:r>
          </a:p>
          <a:p>
            <a:endParaRPr lang="en-US" dirty="0" smtClean="0"/>
          </a:p>
          <a:p>
            <a:r>
              <a:rPr lang="en-US" dirty="0" smtClean="0"/>
              <a:t>Sentence: In order to properly prepare people to perform CPR, trainers must </a:t>
            </a:r>
            <a:r>
              <a:rPr lang="en-US" u="sng" dirty="0" smtClean="0"/>
              <a:t>demonstrate</a:t>
            </a:r>
            <a:r>
              <a:rPr lang="en-US" dirty="0" smtClean="0"/>
              <a:t> the correct technique.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Demonstrate, verb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227"/>
          <a:stretch/>
        </p:blipFill>
        <p:spPr>
          <a:xfrm>
            <a:off x="2093606" y="3294928"/>
            <a:ext cx="4789068" cy="305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8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to carefully think about in order to form an opinion</a:t>
            </a:r>
          </a:p>
          <a:p>
            <a:endParaRPr lang="en-US" dirty="0" smtClean="0"/>
          </a:p>
          <a:p>
            <a:r>
              <a:rPr lang="en-US" dirty="0" smtClean="0"/>
              <a:t>Sentence: At most jobs, bosses are required to </a:t>
            </a:r>
            <a:r>
              <a:rPr lang="en-US" u="sng" dirty="0" smtClean="0"/>
              <a:t>evaluate</a:t>
            </a:r>
            <a:r>
              <a:rPr lang="en-US" dirty="0" smtClean="0"/>
              <a:t> how well their employees are doing.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evaluate, verb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442" r="2857" b="15925"/>
          <a:stretch/>
        </p:blipFill>
        <p:spPr>
          <a:xfrm>
            <a:off x="1922341" y="3329251"/>
            <a:ext cx="5532349" cy="31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2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to hint at something without saying it directly</a:t>
            </a:r>
          </a:p>
          <a:p>
            <a:endParaRPr lang="en-US" dirty="0" smtClean="0"/>
          </a:p>
          <a:p>
            <a:r>
              <a:rPr lang="en-US" dirty="0" smtClean="0"/>
              <a:t>Sentence: “What are you </a:t>
            </a:r>
            <a:r>
              <a:rPr lang="en-US" u="sng" dirty="0" smtClean="0"/>
              <a:t>implying</a:t>
            </a:r>
            <a:r>
              <a:rPr lang="en-US" dirty="0" smtClean="0"/>
              <a:t>?” asked Belle after her boyfriend suggested that she not eat dessert.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imply, verb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789"/>
          <a:stretch/>
        </p:blipFill>
        <p:spPr>
          <a:xfrm>
            <a:off x="2809583" y="3569507"/>
            <a:ext cx="3121453" cy="300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87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to take part in an event</a:t>
            </a:r>
          </a:p>
          <a:p>
            <a:endParaRPr lang="en-US" dirty="0" smtClean="0"/>
          </a:p>
          <a:p>
            <a:r>
              <a:rPr lang="en-US" dirty="0" smtClean="0"/>
              <a:t>Sentence: Mrs. Finley has many students who </a:t>
            </a:r>
            <a:r>
              <a:rPr lang="en-US" u="sng" dirty="0" smtClean="0"/>
              <a:t>participate</a:t>
            </a:r>
            <a:r>
              <a:rPr lang="en-US" dirty="0" smtClean="0"/>
              <a:t> in class; they always raise their hand to answer questions.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Participate, verb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220" b="6981"/>
          <a:stretch/>
        </p:blipFill>
        <p:spPr>
          <a:xfrm>
            <a:off x="2334274" y="3288349"/>
            <a:ext cx="4908838" cy="331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3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4233</TotalTime>
  <Words>296</Words>
  <Application>Microsoft Macintosh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Grid</vt:lpstr>
      <vt:lpstr>Vocabulary list 3</vt:lpstr>
      <vt:lpstr>PowerPoint Presentation</vt:lpstr>
      <vt:lpstr>Circumstance, noun</vt:lpstr>
      <vt:lpstr>compare, verb</vt:lpstr>
      <vt:lpstr>Contrast, verb</vt:lpstr>
      <vt:lpstr>Demonstrate, verb</vt:lpstr>
      <vt:lpstr>evaluate, verb</vt:lpstr>
      <vt:lpstr>imply, verb</vt:lpstr>
      <vt:lpstr>Participate, verb</vt:lpstr>
      <vt:lpstr>Potential, noun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list 1</dc:title>
  <dc:creator>Emily Wanser</dc:creator>
  <cp:lastModifiedBy>Emily Wanser</cp:lastModifiedBy>
  <cp:revision>54</cp:revision>
  <dcterms:created xsi:type="dcterms:W3CDTF">2014-08-19T17:15:57Z</dcterms:created>
  <dcterms:modified xsi:type="dcterms:W3CDTF">2016-10-14T23:23:16Z</dcterms:modified>
</cp:coreProperties>
</file>