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8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br>
              <a:rPr lang="en-US" dirty="0" smtClean="0"/>
            </a:br>
            <a:r>
              <a:rPr lang="en-US" dirty="0" smtClean="0"/>
              <a:t>list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4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have enough for a particular purpose</a:t>
            </a:r>
          </a:p>
          <a:p>
            <a:endParaRPr lang="en-US" dirty="0" smtClean="0"/>
          </a:p>
          <a:p>
            <a:r>
              <a:rPr lang="en-US" dirty="0" smtClean="0"/>
              <a:t>Sentence: I ate a </a:t>
            </a:r>
            <a:r>
              <a:rPr lang="en-US" u="sng" dirty="0" smtClean="0"/>
              <a:t>sufficient</a:t>
            </a:r>
            <a:r>
              <a:rPr lang="en-US" dirty="0" smtClean="0"/>
              <a:t> amount of food for lunch; I’m no longer hungry, but I’m also not full.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Sufficient, adj.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40" y="3366515"/>
            <a:ext cx="3234338" cy="323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2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1"/>
            <a:ext cx="8305060" cy="50080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/>
              <a:t>Write each word and its part of speech in the spaces provided on your vocabulary study chart</a:t>
            </a:r>
            <a:r>
              <a:rPr lang="en-US" sz="2400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Acquire,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Affect,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Conclude,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Consequence, noun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Interpret,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Occur,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Specific, adj.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Sufficient, adj.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5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get or buy something</a:t>
            </a:r>
          </a:p>
          <a:p>
            <a:endParaRPr lang="en-US" dirty="0" smtClean="0"/>
          </a:p>
          <a:p>
            <a:r>
              <a:rPr lang="en-US" dirty="0" smtClean="0"/>
              <a:t>Sentence: One way to </a:t>
            </a:r>
            <a:r>
              <a:rPr lang="en-US" u="sng" dirty="0" smtClean="0"/>
              <a:t>acquire</a:t>
            </a:r>
            <a:r>
              <a:rPr lang="en-US" dirty="0" smtClean="0"/>
              <a:t> knowledge is to read; books  teach us many things.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Acquire, verb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433" y="3281747"/>
            <a:ext cx="2822358" cy="33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cause a change</a:t>
            </a:r>
          </a:p>
          <a:p>
            <a:endParaRPr lang="en-US" dirty="0" smtClean="0"/>
          </a:p>
          <a:p>
            <a:r>
              <a:rPr lang="en-US" dirty="0" smtClean="0"/>
              <a:t>Sentence: Being hungry negatively </a:t>
            </a:r>
            <a:r>
              <a:rPr lang="en-US" u="sng" dirty="0" smtClean="0"/>
              <a:t>affects</a:t>
            </a:r>
            <a:r>
              <a:rPr lang="en-US" dirty="0" smtClean="0"/>
              <a:t> my mood; I get “</a:t>
            </a:r>
            <a:r>
              <a:rPr lang="en-US" dirty="0" err="1" smtClean="0"/>
              <a:t>hangry</a:t>
            </a:r>
            <a:r>
              <a:rPr lang="en-US" dirty="0" smtClean="0"/>
              <a:t>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affect, verb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776" y="3116669"/>
            <a:ext cx="3541343" cy="33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1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decide if something is true or false after considering all the information</a:t>
            </a:r>
          </a:p>
          <a:p>
            <a:endParaRPr lang="en-US" dirty="0" smtClean="0"/>
          </a:p>
          <a:p>
            <a:r>
              <a:rPr lang="en-US" dirty="0" smtClean="0"/>
              <a:t>Sentence: The judge </a:t>
            </a:r>
            <a:r>
              <a:rPr lang="en-US" u="sng" dirty="0" smtClean="0"/>
              <a:t>concluded</a:t>
            </a:r>
            <a:r>
              <a:rPr lang="en-US" dirty="0" smtClean="0"/>
              <a:t> that the defendant was guilty of the crime.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Conclude, verb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999" y="3252588"/>
            <a:ext cx="2912141" cy="32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0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</a:t>
            </a:r>
            <a:r>
              <a:rPr lang="en-US" dirty="0"/>
              <a:t>s</a:t>
            </a:r>
            <a:r>
              <a:rPr lang="en-US" dirty="0" smtClean="0"/>
              <a:t>omething that happens as a result of another action</a:t>
            </a:r>
          </a:p>
          <a:p>
            <a:endParaRPr lang="en-US" dirty="0" smtClean="0"/>
          </a:p>
          <a:p>
            <a:r>
              <a:rPr lang="en-US" dirty="0" smtClean="0"/>
              <a:t>Sentence: One of the </a:t>
            </a:r>
            <a:r>
              <a:rPr lang="en-US" u="sng" dirty="0" smtClean="0"/>
              <a:t>consequences</a:t>
            </a:r>
            <a:r>
              <a:rPr lang="en-US" dirty="0" smtClean="0"/>
              <a:t> of slacking off in school is the possibility of failing.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Consequence, noun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186" y="3302286"/>
            <a:ext cx="4282996" cy="31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understand or explain the meaning of an idea or action</a:t>
            </a:r>
          </a:p>
          <a:p>
            <a:endParaRPr lang="en-US" dirty="0" smtClean="0"/>
          </a:p>
          <a:p>
            <a:r>
              <a:rPr lang="en-US" dirty="0" smtClean="0"/>
              <a:t>Sentence: Men are often trying to </a:t>
            </a:r>
            <a:r>
              <a:rPr lang="en-US" u="sng" dirty="0" smtClean="0"/>
              <a:t>interpret</a:t>
            </a:r>
            <a:r>
              <a:rPr lang="en-US" dirty="0" smtClean="0"/>
              <a:t> what women say, but they never seem to understand.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Interpret, verb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60" y="3429000"/>
            <a:ext cx="63500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2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happen</a:t>
            </a:r>
          </a:p>
          <a:p>
            <a:endParaRPr lang="en-US" dirty="0" smtClean="0"/>
          </a:p>
          <a:p>
            <a:r>
              <a:rPr lang="en-US" dirty="0" smtClean="0"/>
              <a:t>Sentence: Here in California, earthquakes could </a:t>
            </a:r>
            <a:r>
              <a:rPr lang="en-US" u="sng" dirty="0" smtClean="0"/>
              <a:t>occur</a:t>
            </a:r>
            <a:r>
              <a:rPr lang="en-US" dirty="0" smtClean="0"/>
              <a:t> at any moment.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Occur, verb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13" y="3181700"/>
            <a:ext cx="4434726" cy="33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pay attention to a particular part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Sentence: My boss has such a </a:t>
            </a:r>
            <a:r>
              <a:rPr lang="en-US" u="sng" dirty="0" smtClean="0"/>
              <a:t>specific</a:t>
            </a:r>
            <a:r>
              <a:rPr lang="en-US" dirty="0" smtClean="0"/>
              <a:t> way of filing papers that she won’t let anyone else do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Specific, adj.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47" y="3285379"/>
            <a:ext cx="4833289" cy="32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3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1023</TotalTime>
  <Words>284</Words>
  <Application>Microsoft Macintosh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Vocabulary list 2</vt:lpstr>
      <vt:lpstr>PowerPoint Presentation</vt:lpstr>
      <vt:lpstr>Acquire, verb</vt:lpstr>
      <vt:lpstr>affect, verb</vt:lpstr>
      <vt:lpstr>Conclude, verb</vt:lpstr>
      <vt:lpstr>Consequence, noun</vt:lpstr>
      <vt:lpstr>Interpret, verb</vt:lpstr>
      <vt:lpstr>Occur, verb</vt:lpstr>
      <vt:lpstr>Specific, adj.</vt:lpstr>
      <vt:lpstr>Sufficient, adj.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list 1</dc:title>
  <dc:creator>Emily Wanser</dc:creator>
  <cp:lastModifiedBy>Emily Wanser</cp:lastModifiedBy>
  <cp:revision>38</cp:revision>
  <dcterms:created xsi:type="dcterms:W3CDTF">2014-08-19T17:15:57Z</dcterms:created>
  <dcterms:modified xsi:type="dcterms:W3CDTF">2016-09-19T17:26:00Z</dcterms:modified>
</cp:coreProperties>
</file>