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1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9/6/16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9/6/16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9/6/16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9/6/16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9/6/16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9/6/16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9/6/16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9/6/16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9/6/16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Vocabulary</a:t>
            </a:r>
            <a:br>
              <a:rPr lang="en-US" dirty="0" smtClean="0"/>
            </a:br>
            <a:r>
              <a:rPr lang="en-US" dirty="0" smtClean="0"/>
              <a:t>list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449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Def</a:t>
            </a:r>
            <a:r>
              <a:rPr lang="en-US" dirty="0" smtClean="0"/>
              <a:t>: very careful about details</a:t>
            </a:r>
          </a:p>
          <a:p>
            <a:endParaRPr lang="en-US" dirty="0" smtClean="0"/>
          </a:p>
          <a:p>
            <a:r>
              <a:rPr lang="en-US" dirty="0" smtClean="0"/>
              <a:t>Sentence: My grandpa is so </a:t>
            </a:r>
            <a:r>
              <a:rPr lang="en-US" u="sng" dirty="0" smtClean="0"/>
              <a:t>meticulous</a:t>
            </a:r>
            <a:r>
              <a:rPr lang="en-US" dirty="0" smtClean="0"/>
              <a:t> about his lawn that he cuts the grass by hand. </a:t>
            </a:r>
          </a:p>
          <a:p>
            <a:pPr marL="4572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meticulous, adj.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899" y="3390900"/>
            <a:ext cx="4093341" cy="3094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436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Def</a:t>
            </a:r>
            <a:r>
              <a:rPr lang="en-US" dirty="0" smtClean="0"/>
              <a:t>: overconfident, making people think they are more important than others</a:t>
            </a:r>
          </a:p>
          <a:p>
            <a:endParaRPr lang="en-US" dirty="0" smtClean="0"/>
          </a:p>
          <a:p>
            <a:r>
              <a:rPr lang="en-US" dirty="0" smtClean="0"/>
              <a:t>Sentence: The </a:t>
            </a:r>
            <a:r>
              <a:rPr lang="en-US" u="sng" dirty="0" smtClean="0"/>
              <a:t>pompous</a:t>
            </a:r>
            <a:r>
              <a:rPr lang="en-US" dirty="0" smtClean="0"/>
              <a:t> businessman thinks he’s “the </a:t>
            </a:r>
            <a:r>
              <a:rPr lang="en-US" smtClean="0"/>
              <a:t>man” because </a:t>
            </a:r>
            <a:r>
              <a:rPr lang="en-US" dirty="0" smtClean="0"/>
              <a:t>he had the most sales this year.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pompous, adj.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4342" r="32390" b="5020"/>
          <a:stretch/>
        </p:blipFill>
        <p:spPr>
          <a:xfrm>
            <a:off x="3104943" y="3640666"/>
            <a:ext cx="3160391" cy="282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522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899374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2400" dirty="0"/>
              <a:t>Write each word </a:t>
            </a:r>
            <a:r>
              <a:rPr lang="en-US" sz="2400" dirty="0" smtClean="0"/>
              <a:t>and </a:t>
            </a:r>
            <a:r>
              <a:rPr lang="en-US" sz="2400" dirty="0"/>
              <a:t>its part of speech in the spaces provided on your vocabulary study </a:t>
            </a:r>
            <a:r>
              <a:rPr lang="en-US" sz="2400" dirty="0" smtClean="0"/>
              <a:t>chart. (You will fill a synonym in later).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dirty="0" smtClean="0"/>
              <a:t>Antagonistic, adj.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dirty="0" smtClean="0"/>
              <a:t>Approach, verb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dirty="0" smtClean="0"/>
              <a:t>Authority, noun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dirty="0" smtClean="0"/>
              <a:t>Available, adj.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dirty="0" smtClean="0"/>
              <a:t>Benefit, noun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dirty="0" smtClean="0"/>
              <a:t>Evident, adj.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dirty="0" smtClean="0"/>
              <a:t>Judicious, adj.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dirty="0" smtClean="0"/>
              <a:t>Meticulous, adj.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dirty="0" smtClean="0"/>
              <a:t>Pompous, adj.</a:t>
            </a:r>
          </a:p>
          <a:p>
            <a:pPr marL="45720" indent="0">
              <a:buNone/>
            </a:pPr>
            <a:endParaRPr lang="en-US"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455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Def</a:t>
            </a:r>
            <a:r>
              <a:rPr lang="en-US" dirty="0" smtClean="0"/>
              <a:t>: to disagree or be unfriendly to a person or group</a:t>
            </a:r>
          </a:p>
          <a:p>
            <a:endParaRPr lang="en-US" dirty="0" smtClean="0"/>
          </a:p>
          <a:p>
            <a:r>
              <a:rPr lang="en-US" dirty="0" smtClean="0"/>
              <a:t>Sentence: The </a:t>
            </a:r>
            <a:r>
              <a:rPr lang="en-US" u="sng" dirty="0" smtClean="0"/>
              <a:t>antagonistic</a:t>
            </a:r>
            <a:r>
              <a:rPr lang="en-US" dirty="0" smtClean="0"/>
              <a:t> boy had no friends because he was mean to everyone.</a:t>
            </a:r>
          </a:p>
          <a:p>
            <a:pPr marL="4572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Antagonistic, adj.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000" r="9444"/>
          <a:stretch/>
        </p:blipFill>
        <p:spPr>
          <a:xfrm>
            <a:off x="3200401" y="3265509"/>
            <a:ext cx="2641600" cy="3279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23733" y="3556000"/>
            <a:ext cx="3843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15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Def</a:t>
            </a:r>
            <a:r>
              <a:rPr lang="en-US" dirty="0" smtClean="0"/>
              <a:t>: to move toward or ask for something</a:t>
            </a:r>
          </a:p>
          <a:p>
            <a:endParaRPr lang="en-US" dirty="0" smtClean="0"/>
          </a:p>
          <a:p>
            <a:r>
              <a:rPr lang="en-US" dirty="0" smtClean="0"/>
              <a:t>Sentence: As she </a:t>
            </a:r>
            <a:r>
              <a:rPr lang="en-US" u="sng" dirty="0" smtClean="0"/>
              <a:t>approached</a:t>
            </a:r>
            <a:r>
              <a:rPr lang="en-US" dirty="0" smtClean="0"/>
              <a:t> the end of high school, Jane couldn’t decide whether to go to college or not. </a:t>
            </a:r>
          </a:p>
          <a:p>
            <a:pPr marL="4572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Approach, verb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6328" y="3454542"/>
            <a:ext cx="3136901" cy="312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917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Def</a:t>
            </a:r>
            <a:r>
              <a:rPr lang="en-US" dirty="0" smtClean="0"/>
              <a:t>: a person/group in power</a:t>
            </a:r>
          </a:p>
          <a:p>
            <a:endParaRPr lang="en-US" dirty="0" smtClean="0"/>
          </a:p>
          <a:p>
            <a:r>
              <a:rPr lang="en-US" dirty="0" smtClean="0"/>
              <a:t>Sentence: The president of the bank has </a:t>
            </a:r>
            <a:r>
              <a:rPr lang="en-US" u="sng" dirty="0" smtClean="0"/>
              <a:t>authority</a:t>
            </a:r>
            <a:r>
              <a:rPr lang="en-US" dirty="0" smtClean="0"/>
              <a:t> over each of her employees.</a:t>
            </a:r>
          </a:p>
          <a:p>
            <a:pPr marL="4572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Authority, noun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6433" y="3357879"/>
            <a:ext cx="4383034" cy="3059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002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Def</a:t>
            </a:r>
            <a:r>
              <a:rPr lang="en-US" dirty="0" smtClean="0"/>
              <a:t>: something that is easy to find or buy</a:t>
            </a:r>
          </a:p>
          <a:p>
            <a:endParaRPr lang="en-US" dirty="0" smtClean="0"/>
          </a:p>
          <a:p>
            <a:r>
              <a:rPr lang="en-US" dirty="0" smtClean="0"/>
              <a:t>Sentence: These days, Wi-Fi access is </a:t>
            </a:r>
            <a:r>
              <a:rPr lang="en-US" u="sng" dirty="0" smtClean="0"/>
              <a:t>available</a:t>
            </a:r>
            <a:r>
              <a:rPr lang="en-US" dirty="0" smtClean="0"/>
              <a:t> nearly everywhere.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Available, adj.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2267" y="2895600"/>
            <a:ext cx="39624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159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Def</a:t>
            </a:r>
            <a:r>
              <a:rPr lang="en-US" dirty="0" smtClean="0"/>
              <a:t>: helpful or brings success</a:t>
            </a:r>
          </a:p>
          <a:p>
            <a:endParaRPr lang="en-US" dirty="0" smtClean="0"/>
          </a:p>
          <a:p>
            <a:r>
              <a:rPr lang="en-US" dirty="0" smtClean="0"/>
              <a:t>Sentence: Exercise has many </a:t>
            </a:r>
            <a:r>
              <a:rPr lang="en-US" u="sng" dirty="0" smtClean="0"/>
              <a:t>benefits</a:t>
            </a:r>
            <a:r>
              <a:rPr lang="en-US" dirty="0" smtClean="0"/>
              <a:t>, including increased energy, improved muscle tone, and weight loss.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Benefit, noun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4667"/>
          <a:stretch/>
        </p:blipFill>
        <p:spPr>
          <a:xfrm>
            <a:off x="3136900" y="3556000"/>
            <a:ext cx="2857500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382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Def</a:t>
            </a:r>
            <a:r>
              <a:rPr lang="en-US" dirty="0" smtClean="0"/>
              <a:t>: easily noticed or understood</a:t>
            </a:r>
          </a:p>
          <a:p>
            <a:endParaRPr lang="en-US" dirty="0" smtClean="0"/>
          </a:p>
          <a:p>
            <a:r>
              <a:rPr lang="en-US" dirty="0" smtClean="0"/>
              <a:t>Sentence: It is </a:t>
            </a:r>
            <a:r>
              <a:rPr lang="en-US" u="sng" dirty="0" smtClean="0"/>
              <a:t>evident</a:t>
            </a:r>
            <a:r>
              <a:rPr lang="en-US" dirty="0" smtClean="0"/>
              <a:t> by their body language that this couple is </a:t>
            </a:r>
            <a:r>
              <a:rPr lang="en-US" dirty="0" smtClean="0"/>
              <a:t>fighting.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Evident, adj.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6247" y="3352800"/>
            <a:ext cx="4585621" cy="3049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728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Def</a:t>
            </a:r>
            <a:r>
              <a:rPr lang="en-US" dirty="0" smtClean="0"/>
              <a:t>: making wise decisions</a:t>
            </a:r>
          </a:p>
          <a:p>
            <a:endParaRPr lang="en-US" dirty="0" smtClean="0"/>
          </a:p>
          <a:p>
            <a:r>
              <a:rPr lang="en-US" dirty="0" smtClean="0"/>
              <a:t>Sentence: Since I don’t have much money, I must be </a:t>
            </a:r>
            <a:r>
              <a:rPr lang="en-US" u="sng" dirty="0" smtClean="0"/>
              <a:t>judicious</a:t>
            </a:r>
            <a:r>
              <a:rPr lang="en-US" dirty="0" smtClean="0"/>
              <a:t> about what I buy.</a:t>
            </a:r>
          </a:p>
          <a:p>
            <a:pPr marL="4572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Judicious, adj.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1069" y="3220576"/>
            <a:ext cx="3316659" cy="321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587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2697</TotalTime>
  <Words>328</Words>
  <Application>Microsoft Macintosh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Grid</vt:lpstr>
      <vt:lpstr>Vocabulary list 1</vt:lpstr>
      <vt:lpstr>List 1</vt:lpstr>
      <vt:lpstr>Antagonistic, adj.</vt:lpstr>
      <vt:lpstr>Approach, verb</vt:lpstr>
      <vt:lpstr>Authority, noun</vt:lpstr>
      <vt:lpstr>Available, adj.</vt:lpstr>
      <vt:lpstr>Benefit, noun</vt:lpstr>
      <vt:lpstr>Evident, adj.</vt:lpstr>
      <vt:lpstr>Judicious, adj.</vt:lpstr>
      <vt:lpstr>meticulous, adj.</vt:lpstr>
      <vt:lpstr>pompous, adj.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list 1</dc:title>
  <dc:creator>Emily Wanser</dc:creator>
  <cp:lastModifiedBy>Emily Wanser</cp:lastModifiedBy>
  <cp:revision>27</cp:revision>
  <dcterms:created xsi:type="dcterms:W3CDTF">2014-08-19T17:15:57Z</dcterms:created>
  <dcterms:modified xsi:type="dcterms:W3CDTF">2016-09-06T23:42:11Z</dcterms:modified>
</cp:coreProperties>
</file>