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41E7E3-8FE1-9442-907A-DD2F21EE6DF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AB6B7-3EF5-0249-9DA1-F7AC7614A9F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Claims, Reasons, and Evidence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48" y="2819400"/>
            <a:ext cx="5102592" cy="34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9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Claim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239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statement that something is true even though it hasn’t been proven with evidence; an argument</a:t>
            </a:r>
          </a:p>
          <a:p>
            <a:r>
              <a:rPr lang="en-US" sz="3200" dirty="0" smtClean="0"/>
              <a:t>Arguable (someone can argue against it)</a:t>
            </a:r>
          </a:p>
          <a:p>
            <a:r>
              <a:rPr lang="en-US" sz="3200" dirty="0" smtClean="0"/>
              <a:t>To be believable, claims must be supported by </a:t>
            </a:r>
            <a:r>
              <a:rPr lang="en-US" sz="3200" b="1" dirty="0" smtClean="0"/>
              <a:t>reasons </a:t>
            </a:r>
            <a:r>
              <a:rPr lang="en-US" sz="3200" dirty="0" smtClean="0"/>
              <a:t>and</a:t>
            </a:r>
            <a:r>
              <a:rPr lang="en-US" sz="3200" b="1" dirty="0" smtClean="0"/>
              <a:t> evidence</a:t>
            </a:r>
            <a:endParaRPr lang="en-US" sz="3200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76460"/>
            <a:ext cx="711092" cy="7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Reasons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chemeClr val="tx1"/>
                </a:solidFill>
              </a:rPr>
              <a:t>Logical (reasonable) statements that support a claim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Make the claim stronger (harder to disagree with)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Strong reasons are supported by relevant </a:t>
            </a:r>
            <a:r>
              <a:rPr lang="en-US" sz="3200" b="1" dirty="0" smtClean="0">
                <a:solidFill>
                  <a:schemeClr val="tx1"/>
                </a:solidFill>
              </a:rPr>
              <a:t>evidence</a:t>
            </a:r>
          </a:p>
          <a:p>
            <a:pPr lvl="1"/>
            <a:endParaRPr lang="en-US" sz="27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76460"/>
            <a:ext cx="711092" cy="7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8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Evidence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Information that proves something exists or is true</a:t>
            </a:r>
          </a:p>
          <a:p>
            <a:r>
              <a:rPr lang="en-US" sz="3200" dirty="0" smtClean="0"/>
              <a:t>Types of evidence:</a:t>
            </a:r>
          </a:p>
          <a:p>
            <a:pPr lvl="1"/>
            <a:r>
              <a:rPr lang="en-US" sz="2800" dirty="0" smtClean="0"/>
              <a:t>Examples </a:t>
            </a:r>
          </a:p>
          <a:p>
            <a:pPr lvl="1"/>
            <a:r>
              <a:rPr lang="en-US" sz="2800" dirty="0" smtClean="0"/>
              <a:t>Data/Statistics</a:t>
            </a:r>
          </a:p>
          <a:p>
            <a:pPr lvl="1"/>
            <a:r>
              <a:rPr lang="en-US" sz="2800" dirty="0" smtClean="0"/>
              <a:t>Expert Opinion</a:t>
            </a:r>
          </a:p>
          <a:p>
            <a:r>
              <a:rPr lang="en-US" sz="3200" dirty="0" smtClean="0"/>
              <a:t>2-3 pieces of evidence per reason</a:t>
            </a:r>
          </a:p>
          <a:p>
            <a:r>
              <a:rPr lang="en-US" sz="3200" dirty="0" smtClean="0"/>
              <a:t>Used to support </a:t>
            </a:r>
            <a:r>
              <a:rPr lang="en-US" sz="3200" b="1" dirty="0" smtClean="0"/>
              <a:t>reasons</a:t>
            </a:r>
            <a:r>
              <a:rPr lang="en-US" sz="3200" dirty="0" smtClean="0"/>
              <a:t>, which support </a:t>
            </a:r>
            <a:r>
              <a:rPr lang="en-US" sz="3200" b="1" dirty="0" smtClean="0"/>
              <a:t>claims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76460"/>
            <a:ext cx="711092" cy="7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5046827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Claim: The legal drinking age should be raised to 25. (Why is this a claim and NOT a reason or evidence?)</a:t>
            </a:r>
          </a:p>
          <a:p>
            <a:pPr lvl="1"/>
            <a:r>
              <a:rPr lang="en-US" sz="3200" dirty="0" smtClean="0"/>
              <a:t>Reason: People under the age of 25 are still learning to make good decisions, and alcohol impairs that ability. (Why is this a reason and NOT evidence?)</a:t>
            </a:r>
          </a:p>
          <a:p>
            <a:pPr lvl="2"/>
            <a:r>
              <a:rPr lang="en-US" sz="2800" dirty="0" smtClean="0"/>
              <a:t>Evidence: The prefrontal cortex, the part of the human brain that helps us make decisions, doesn’t finish developing until age 25. (Why is this evidence?)</a:t>
            </a:r>
          </a:p>
          <a:p>
            <a:pPr lvl="2"/>
            <a:r>
              <a:rPr lang="en-US" sz="2800" dirty="0" smtClean="0"/>
              <a:t>Evidence: (What other evidence do I need here in order to fully support my reason?)</a:t>
            </a:r>
          </a:p>
          <a:p>
            <a:pPr lvl="2"/>
            <a:endParaRPr lang="en-US" sz="2800" dirty="0"/>
          </a:p>
          <a:p>
            <a:pPr marL="594360" lvl="2" indent="0" algn="ctr">
              <a:buNone/>
            </a:pPr>
            <a:r>
              <a:rPr lang="en-US" sz="2800" dirty="0" smtClean="0"/>
              <a:t>Works Cited:</a:t>
            </a:r>
          </a:p>
          <a:p>
            <a:pPr marL="594360" lvl="2" indent="0">
              <a:buNone/>
            </a:pPr>
            <a:r>
              <a:rPr lang="en-US" sz="2800" dirty="0" smtClean="0"/>
              <a:t>Greenblatt, Alan. “What is the Age of Responsibility?” </a:t>
            </a:r>
            <a:r>
              <a:rPr lang="en-US" sz="2800" i="1" dirty="0" smtClean="0"/>
              <a:t>What is the Age of Responsibility?</a:t>
            </a:r>
            <a:r>
              <a:rPr lang="en-US" sz="2800" dirty="0" smtClean="0"/>
              <a:t> 30 September 2009.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76460"/>
            <a:ext cx="711092" cy="7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4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4416</TotalTime>
  <Words>244</Words>
  <Application>Microsoft Macintosh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Civic</vt:lpstr>
      <vt:lpstr>Claims, Reasons, and Evidence</vt:lpstr>
      <vt:lpstr>Claim</vt:lpstr>
      <vt:lpstr>Reasons</vt:lpstr>
      <vt:lpstr>Evidence</vt:lpstr>
      <vt:lpstr>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Claims and Evidence</dc:title>
  <dc:creator>Emily Wanser</dc:creator>
  <cp:lastModifiedBy>Emily Wanser</cp:lastModifiedBy>
  <cp:revision>17</cp:revision>
  <dcterms:created xsi:type="dcterms:W3CDTF">2016-09-05T23:48:01Z</dcterms:created>
  <dcterms:modified xsi:type="dcterms:W3CDTF">2016-10-14T23:43:28Z</dcterms:modified>
</cp:coreProperties>
</file>